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301" r:id="rId2"/>
  </p:sldIdLst>
  <p:sldSz cx="3600450" cy="3600450"/>
  <p:notesSz cx="6858000" cy="9144000"/>
  <p:defaultTextStyle>
    <a:defPPr>
      <a:defRPr lang="en-TW"/>
    </a:defPPr>
    <a:lvl1pPr marL="0" algn="l" defTabSz="4572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646" algn="l" defTabSz="4572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291" algn="l" defTabSz="4572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937" algn="l" defTabSz="4572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583" algn="l" defTabSz="4572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3229" algn="l" defTabSz="4572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874" algn="l" defTabSz="4572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600520" algn="l" defTabSz="4572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9166" algn="l" defTabSz="45729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35"/>
    <p:restoredTop sz="94479"/>
  </p:normalViewPr>
  <p:slideViewPr>
    <p:cSldViewPr snapToGrid="0">
      <p:cViewPr varScale="1">
        <p:scale>
          <a:sx n="136" d="100"/>
          <a:sy n="136" d="100"/>
        </p:scale>
        <p:origin x="18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6A436-12EA-F590-BB2B-77FBC0408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056" y="843733"/>
            <a:ext cx="2700338" cy="979583"/>
          </a:xfrm>
        </p:spPr>
        <p:txBody>
          <a:bodyPr anchor="b">
            <a:normAutofit/>
          </a:bodyPr>
          <a:lstStyle>
            <a:lvl1pPr algn="l">
              <a:defRPr sz="1890" b="0" i="0">
                <a:latin typeface="Montserrat Medium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TW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C94D35-DB5C-C299-9F48-703F800D7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0056" y="2035254"/>
            <a:ext cx="2700338" cy="979583"/>
          </a:xfrm>
        </p:spPr>
        <p:txBody>
          <a:bodyPr/>
          <a:lstStyle>
            <a:lvl1pPr marL="0" indent="0" algn="l">
              <a:buNone/>
              <a:defRPr sz="945" b="0" i="0">
                <a:latin typeface="Montserrat" pitchFamily="2" charset="77"/>
              </a:defRPr>
            </a:lvl1pPr>
            <a:lvl2pPr marL="180013" indent="0" algn="ctr">
              <a:buNone/>
              <a:defRPr sz="788"/>
            </a:lvl2pPr>
            <a:lvl3pPr marL="360025" indent="0" algn="ctr">
              <a:buNone/>
              <a:defRPr sz="709"/>
            </a:lvl3pPr>
            <a:lvl4pPr marL="540038" indent="0" algn="ctr">
              <a:buNone/>
              <a:defRPr sz="630"/>
            </a:lvl4pPr>
            <a:lvl5pPr marL="720051" indent="0" algn="ctr">
              <a:buNone/>
              <a:defRPr sz="630"/>
            </a:lvl5pPr>
            <a:lvl6pPr marL="900064" indent="0" algn="ctr">
              <a:buNone/>
              <a:defRPr sz="630"/>
            </a:lvl6pPr>
            <a:lvl7pPr marL="1080076" indent="0" algn="ctr">
              <a:buNone/>
              <a:defRPr sz="630"/>
            </a:lvl7pPr>
            <a:lvl8pPr marL="1260089" indent="0" algn="ctr">
              <a:buNone/>
              <a:defRPr sz="630"/>
            </a:lvl8pPr>
            <a:lvl9pPr marL="1440102" indent="0" algn="ctr">
              <a:buNone/>
              <a:defRPr sz="63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16AA1-23A0-E4F6-6480-7B822EC1B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C33FD-0EDF-2786-302A-009BB9117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2FEA4-BA08-E53D-6B09-0560364E1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90AD33-84BD-D908-B65C-2F01176CA54E}"/>
              </a:ext>
            </a:extLst>
          </p:cNvPr>
          <p:cNvSpPr txBox="1"/>
          <p:nvPr userDrawn="1"/>
        </p:nvSpPr>
        <p:spPr>
          <a:xfrm>
            <a:off x="450056" y="884410"/>
            <a:ext cx="335348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90" b="1" i="0" dirty="0">
                <a:latin typeface="Montserrat Black" pitchFamily="2" charset="77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320965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D0C119BC-920D-6185-5560-D6E61756FA60}"/>
              </a:ext>
            </a:extLst>
          </p:cNvPr>
          <p:cNvGrpSpPr/>
          <p:nvPr userDrawn="1"/>
        </p:nvGrpSpPr>
        <p:grpSpPr>
          <a:xfrm>
            <a:off x="3315212" y="158511"/>
            <a:ext cx="199218" cy="391056"/>
            <a:chOff x="1506457" y="3258231"/>
            <a:chExt cx="1080000" cy="1080000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3EF30D20-CA7F-E4D2-1785-B323E6EAB85E}"/>
                </a:ext>
              </a:extLst>
            </p:cNvPr>
            <p:cNvSpPr/>
            <p:nvPr/>
          </p:nvSpPr>
          <p:spPr>
            <a:xfrm>
              <a:off x="1506457" y="3258231"/>
              <a:ext cx="1080000" cy="1080000"/>
            </a:xfrm>
            <a:prstGeom prst="roundRect">
              <a:avLst/>
            </a:prstGeom>
            <a:solidFill>
              <a:srgbClr val="75758D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317500" dist="152400" dir="13500000" algn="br" rotWithShape="0">
                <a:srgbClr val="75758D">
                  <a:lumMod val="75000"/>
                  <a:alpha val="8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FBD71543-B092-0582-91B0-B97E4B6D9CF5}"/>
                </a:ext>
              </a:extLst>
            </p:cNvPr>
            <p:cNvSpPr/>
            <p:nvPr/>
          </p:nvSpPr>
          <p:spPr>
            <a:xfrm>
              <a:off x="1506457" y="3258231"/>
              <a:ext cx="1080000" cy="1080000"/>
            </a:xfrm>
            <a:prstGeom prst="roundRect">
              <a:avLst/>
            </a:prstGeom>
            <a:solidFill>
              <a:srgbClr val="75758D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635000" dist="152400" dir="2700000" algn="tl" rotWithShape="0">
                <a:srgbClr val="EAEAEA">
                  <a:lumMod val="1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B26552E-F693-AE45-7F72-2CC08CAF7653}"/>
              </a:ext>
            </a:extLst>
          </p:cNvPr>
          <p:cNvSpPr txBox="1">
            <a:spLocks/>
          </p:cNvSpPr>
          <p:nvPr userDrawn="1"/>
        </p:nvSpPr>
        <p:spPr>
          <a:xfrm>
            <a:off x="2733864" y="258195"/>
            <a:ext cx="780566" cy="191691"/>
          </a:xfrm>
          <a:prstGeom prst="rect">
            <a:avLst/>
          </a:prstGeom>
        </p:spPr>
        <p:txBody>
          <a:bodyPr vert="horz" lIns="36004" tIns="18002" rIns="36004" bIns="18002" rtlCol="0" anchor="ctr"/>
          <a:lstStyle>
            <a:defPPr>
              <a:defRPr lang="en-TW"/>
            </a:defPPr>
            <a:lvl1pPr marL="0" algn="r" defTabSz="914400" rtl="0" eaLnBrk="1" latinLnBrk="0" hangingPunct="1">
              <a:defRPr sz="32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C5AE51A-1A77-446A-BFA5-B8129773F6BC}" type="slidenum">
              <a:rPr lang="en-US" sz="1260" b="1" i="0" smtClean="0">
                <a:solidFill>
                  <a:schemeClr val="tx2">
                    <a:lumMod val="50000"/>
                  </a:schemeClr>
                </a:solidFill>
                <a:latin typeface="Montserrat" pitchFamily="2" charset="77"/>
              </a:rPr>
              <a:pPr/>
              <a:t>‹#›</a:t>
            </a:fld>
            <a:endParaRPr lang="en-US" sz="1260" b="1" i="0" dirty="0">
              <a:solidFill>
                <a:schemeClr val="tx2">
                  <a:lumMod val="50000"/>
                </a:schemeClr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28384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4AA4FE-8744-025C-B60C-3A4B04738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D0FD73-8F93-436C-355D-CCA274F9A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1CE24-84B5-1CB9-A2A0-CD2994CF6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22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4AA4FE-8744-025C-B60C-3A4B04738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D0FD73-8F93-436C-355D-CCA274F9A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1CE24-84B5-1CB9-A2A0-CD2994CF6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8402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upplementar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A3A4F82-C319-2B37-A40F-5F51BE2493D1}"/>
              </a:ext>
            </a:extLst>
          </p:cNvPr>
          <p:cNvGrpSpPr/>
          <p:nvPr userDrawn="1"/>
        </p:nvGrpSpPr>
        <p:grpSpPr>
          <a:xfrm>
            <a:off x="3110583" y="534068"/>
            <a:ext cx="485468" cy="191691"/>
            <a:chOff x="2463871" y="4735489"/>
            <a:chExt cx="5279954" cy="1594022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F5403358-34B7-D5A8-2A0B-3C4AE8885260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  <a:effectLst>
              <a:outerShdw blurRad="381000" dist="127000" dir="2700000" algn="tl" rotWithShape="0">
                <a:schemeClr val="accent2"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5EC31795-6EF2-D0F5-427B-BC0620D6FF61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254000" dist="127000" dir="13500000" sx="99000" sy="99000" algn="br" rotWithShape="0">
                <a:schemeClr val="accent2">
                  <a:lumMod val="20000"/>
                  <a:lumOff val="80000"/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30" dirty="0">
                  <a:solidFill>
                    <a:schemeClr val="bg1"/>
                  </a:solidFill>
                </a:rPr>
                <a:t>supplementary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15C1AEF-EE6A-D866-5B83-80619B1525BF}"/>
              </a:ext>
            </a:extLst>
          </p:cNvPr>
          <p:cNvGrpSpPr/>
          <p:nvPr userDrawn="1"/>
        </p:nvGrpSpPr>
        <p:grpSpPr>
          <a:xfrm>
            <a:off x="3411303" y="115955"/>
            <a:ext cx="184748" cy="342376"/>
            <a:chOff x="2463871" y="4735489"/>
            <a:chExt cx="5279954" cy="1594022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A9DA309F-0EA3-FAC0-3669-BE17C349D395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  <a:effectLst>
              <a:outerShdw blurRad="381000" dist="127000" dir="2700000" algn="tl" rotWithShape="0">
                <a:schemeClr val="accent2"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6A6D08B-4B89-985F-3ABF-556198970254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317500" dist="127000" dir="13500000" algn="br" rotWithShape="0">
                <a:schemeClr val="bg1">
                  <a:lumMod val="95000"/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3DBA426-248F-652C-F47D-220CB0940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98" y="115954"/>
            <a:ext cx="3017981" cy="342376"/>
          </a:xfrm>
        </p:spPr>
        <p:txBody>
          <a:bodyPr>
            <a:normAutofit/>
          </a:bodyPr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388B3C-3872-EEE1-9EB8-49152A65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10923D-E35C-8234-0BB3-85CDC7F8D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B26552E-F693-AE45-7F72-2CC08CAF7653}"/>
              </a:ext>
            </a:extLst>
          </p:cNvPr>
          <p:cNvSpPr txBox="1">
            <a:spLocks/>
          </p:cNvSpPr>
          <p:nvPr userDrawn="1"/>
        </p:nvSpPr>
        <p:spPr>
          <a:xfrm>
            <a:off x="2832727" y="191296"/>
            <a:ext cx="760739" cy="191691"/>
          </a:xfrm>
          <a:prstGeom prst="rect">
            <a:avLst/>
          </a:prstGeom>
        </p:spPr>
        <p:txBody>
          <a:bodyPr vert="horz" lIns="36004" tIns="18002" rIns="36004" bIns="18002" rtlCol="0" anchor="ctr"/>
          <a:lstStyle>
            <a:defPPr>
              <a:defRPr lang="en-TW"/>
            </a:defPPr>
            <a:lvl1pPr marL="0" algn="r" defTabSz="914400" rtl="0" eaLnBrk="1" latinLnBrk="0" hangingPunct="1">
              <a:defRPr sz="32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C5AE51A-1A77-446A-BFA5-B8129773F6BC}" type="slidenum">
              <a:rPr lang="en-US" sz="1102" smtClean="0">
                <a:solidFill>
                  <a:schemeClr val="bg1"/>
                </a:solidFill>
                <a:latin typeface="Montserrat" pitchFamily="2" charset="77"/>
              </a:rPr>
              <a:pPr/>
              <a:t>‹#›</a:t>
            </a:fld>
            <a:endParaRPr lang="en-US" sz="126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B284BE-BDE4-A382-F4E3-E8CC47F9F72F}"/>
              </a:ext>
            </a:extLst>
          </p:cNvPr>
          <p:cNvSpPr/>
          <p:nvPr userDrawn="1"/>
        </p:nvSpPr>
        <p:spPr>
          <a:xfrm>
            <a:off x="0" y="0"/>
            <a:ext cx="3600450" cy="3600450"/>
          </a:xfrm>
          <a:prstGeom prst="rect">
            <a:avLst/>
          </a:prstGeom>
          <a:noFill/>
          <a:ln w="1016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9"/>
          </a:p>
        </p:txBody>
      </p:sp>
    </p:spTree>
    <p:extLst>
      <p:ext uri="{BB962C8B-B14F-4D97-AF65-F5344CB8AC3E}">
        <p14:creationId xmlns:p14="http://schemas.microsoft.com/office/powerpoint/2010/main" val="2214858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29301-2E6D-83B0-E3D2-50A76B889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000" y="240030"/>
            <a:ext cx="1161239" cy="840105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82900-90AE-661D-3279-BF279840D5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0660" y="518399"/>
            <a:ext cx="1822728" cy="2558653"/>
          </a:xfrm>
        </p:spPr>
        <p:txBody>
          <a:bodyPr/>
          <a:lstStyle>
            <a:lvl1pPr>
              <a:defRPr sz="1260"/>
            </a:lvl1pPr>
            <a:lvl2pPr>
              <a:defRPr sz="1102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2DD732-901C-F54A-969B-5F33A02211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8000" y="1080135"/>
            <a:ext cx="1161239" cy="2001084"/>
          </a:xfrm>
        </p:spPr>
        <p:txBody>
          <a:bodyPr/>
          <a:lstStyle>
            <a:lvl1pPr marL="0" indent="0">
              <a:buNone/>
              <a:defRPr sz="630"/>
            </a:lvl1pPr>
            <a:lvl2pPr marL="180013" indent="0">
              <a:buNone/>
              <a:defRPr sz="551"/>
            </a:lvl2pPr>
            <a:lvl3pPr marL="360025" indent="0">
              <a:buNone/>
              <a:defRPr sz="473"/>
            </a:lvl3pPr>
            <a:lvl4pPr marL="540038" indent="0">
              <a:buNone/>
              <a:defRPr sz="394"/>
            </a:lvl4pPr>
            <a:lvl5pPr marL="720051" indent="0">
              <a:buNone/>
              <a:defRPr sz="394"/>
            </a:lvl5pPr>
            <a:lvl6pPr marL="900064" indent="0">
              <a:buNone/>
              <a:defRPr sz="394"/>
            </a:lvl6pPr>
            <a:lvl7pPr marL="1080076" indent="0">
              <a:buNone/>
              <a:defRPr sz="394"/>
            </a:lvl7pPr>
            <a:lvl8pPr marL="1260089" indent="0">
              <a:buNone/>
              <a:defRPr sz="394"/>
            </a:lvl8pPr>
            <a:lvl9pPr marL="1440102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7D07B-8544-B224-D09A-65DC0C57E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9533C-7D99-D94A-8498-74208D650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5DF2F-8C56-9A82-9864-A2AEAF18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566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4261E-07D1-6219-6295-5B5ABD355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000" y="240030"/>
            <a:ext cx="1161239" cy="840105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C71BF0-D2C7-687F-91AE-BD7A7EBD1C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530660" y="518399"/>
            <a:ext cx="1822728" cy="2558653"/>
          </a:xfrm>
        </p:spPr>
        <p:txBody>
          <a:bodyPr/>
          <a:lstStyle>
            <a:lvl1pPr marL="0" indent="0">
              <a:buNone/>
              <a:defRPr sz="1260"/>
            </a:lvl1pPr>
            <a:lvl2pPr marL="180013" indent="0">
              <a:buNone/>
              <a:defRPr sz="1102"/>
            </a:lvl2pPr>
            <a:lvl3pPr marL="360025" indent="0">
              <a:buNone/>
              <a:defRPr sz="945"/>
            </a:lvl3pPr>
            <a:lvl4pPr marL="540038" indent="0">
              <a:buNone/>
              <a:defRPr sz="788"/>
            </a:lvl4pPr>
            <a:lvl5pPr marL="720051" indent="0">
              <a:buNone/>
              <a:defRPr sz="788"/>
            </a:lvl5pPr>
            <a:lvl6pPr marL="900064" indent="0">
              <a:buNone/>
              <a:defRPr sz="788"/>
            </a:lvl6pPr>
            <a:lvl7pPr marL="1080076" indent="0">
              <a:buNone/>
              <a:defRPr sz="788"/>
            </a:lvl7pPr>
            <a:lvl8pPr marL="1260089" indent="0">
              <a:buNone/>
              <a:defRPr sz="788"/>
            </a:lvl8pPr>
            <a:lvl9pPr marL="1440102" indent="0">
              <a:buNone/>
              <a:defRPr sz="788"/>
            </a:lvl9pPr>
          </a:lstStyle>
          <a:p>
            <a:r>
              <a:rPr lang="en-US"/>
              <a:t>Click icon to add picture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151EDC-6B74-A8FB-F20A-9B235469D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8000" y="1080135"/>
            <a:ext cx="1161239" cy="2001084"/>
          </a:xfrm>
        </p:spPr>
        <p:txBody>
          <a:bodyPr/>
          <a:lstStyle>
            <a:lvl1pPr marL="0" indent="0">
              <a:buNone/>
              <a:defRPr sz="630"/>
            </a:lvl1pPr>
            <a:lvl2pPr marL="180013" indent="0">
              <a:buNone/>
              <a:defRPr sz="551"/>
            </a:lvl2pPr>
            <a:lvl3pPr marL="360025" indent="0">
              <a:buNone/>
              <a:defRPr sz="473"/>
            </a:lvl3pPr>
            <a:lvl4pPr marL="540038" indent="0">
              <a:buNone/>
              <a:defRPr sz="394"/>
            </a:lvl4pPr>
            <a:lvl5pPr marL="720051" indent="0">
              <a:buNone/>
              <a:defRPr sz="394"/>
            </a:lvl5pPr>
            <a:lvl6pPr marL="900064" indent="0">
              <a:buNone/>
              <a:defRPr sz="394"/>
            </a:lvl6pPr>
            <a:lvl7pPr marL="1080076" indent="0">
              <a:buNone/>
              <a:defRPr sz="394"/>
            </a:lvl7pPr>
            <a:lvl8pPr marL="1260089" indent="0">
              <a:buNone/>
              <a:defRPr sz="394"/>
            </a:lvl8pPr>
            <a:lvl9pPr marL="1440102" indent="0">
              <a:buNone/>
              <a:defRPr sz="39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CBD79-974E-66E6-0116-BC9DE72C2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BD2A8-0B56-E37E-839C-F1370B0FD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4A939-8687-0187-7270-A57F27E2C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82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D0C119BC-920D-6185-5560-D6E61756FA60}"/>
              </a:ext>
            </a:extLst>
          </p:cNvPr>
          <p:cNvGrpSpPr/>
          <p:nvPr userDrawn="1"/>
        </p:nvGrpSpPr>
        <p:grpSpPr>
          <a:xfrm>
            <a:off x="3315212" y="158511"/>
            <a:ext cx="199218" cy="391056"/>
            <a:chOff x="1506457" y="3258231"/>
            <a:chExt cx="1080000" cy="1080000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3EF30D20-CA7F-E4D2-1785-B323E6EAB85E}"/>
                </a:ext>
              </a:extLst>
            </p:cNvPr>
            <p:cNvSpPr/>
            <p:nvPr/>
          </p:nvSpPr>
          <p:spPr>
            <a:xfrm>
              <a:off x="1506457" y="3258231"/>
              <a:ext cx="1080000" cy="1080000"/>
            </a:xfrm>
            <a:prstGeom prst="roundRect">
              <a:avLst/>
            </a:prstGeom>
            <a:solidFill>
              <a:srgbClr val="75758D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317500" dist="152400" dir="13500000" algn="br" rotWithShape="0">
                <a:srgbClr val="75758D">
                  <a:lumMod val="75000"/>
                  <a:alpha val="8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FBD71543-B092-0582-91B0-B97E4B6D9CF5}"/>
                </a:ext>
              </a:extLst>
            </p:cNvPr>
            <p:cNvSpPr/>
            <p:nvPr/>
          </p:nvSpPr>
          <p:spPr>
            <a:xfrm>
              <a:off x="1506457" y="3258231"/>
              <a:ext cx="1080000" cy="1080000"/>
            </a:xfrm>
            <a:prstGeom prst="roundRect">
              <a:avLst/>
            </a:prstGeom>
            <a:solidFill>
              <a:srgbClr val="75758D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635000" dist="152400" dir="2700000" algn="tl" rotWithShape="0">
                <a:srgbClr val="EAEAEA">
                  <a:lumMod val="1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B26552E-F693-AE45-7F72-2CC08CAF7653}"/>
              </a:ext>
            </a:extLst>
          </p:cNvPr>
          <p:cNvSpPr txBox="1">
            <a:spLocks/>
          </p:cNvSpPr>
          <p:nvPr userDrawn="1"/>
        </p:nvSpPr>
        <p:spPr>
          <a:xfrm>
            <a:off x="2733864" y="258195"/>
            <a:ext cx="780566" cy="191691"/>
          </a:xfrm>
          <a:prstGeom prst="rect">
            <a:avLst/>
          </a:prstGeom>
        </p:spPr>
        <p:txBody>
          <a:bodyPr vert="horz" lIns="36004" tIns="18002" rIns="36004" bIns="18002" rtlCol="0" anchor="ctr"/>
          <a:lstStyle>
            <a:defPPr>
              <a:defRPr lang="en-TW"/>
            </a:defPPr>
            <a:lvl1pPr marL="0" algn="r" defTabSz="914400" rtl="0" eaLnBrk="1" latinLnBrk="0" hangingPunct="1">
              <a:defRPr sz="32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C5AE51A-1A77-446A-BFA5-B8129773F6BC}" type="slidenum">
              <a:rPr lang="en-US" sz="1260" b="1" i="0" smtClean="0">
                <a:solidFill>
                  <a:schemeClr val="tx2">
                    <a:lumMod val="50000"/>
                  </a:schemeClr>
                </a:solidFill>
                <a:latin typeface="Montserrat" pitchFamily="2" charset="77"/>
              </a:rPr>
              <a:pPr/>
              <a:t>‹#›</a:t>
            </a:fld>
            <a:endParaRPr lang="en-US" sz="1260" b="1" i="0" dirty="0">
              <a:solidFill>
                <a:schemeClr val="tx2">
                  <a:lumMod val="50000"/>
                </a:schemeClr>
              </a:solidFill>
              <a:latin typeface="Montserrat" pitchFamily="2" charset="77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1B45C85-2A8D-CC2D-7029-0CD21B6988CA}"/>
              </a:ext>
            </a:extLst>
          </p:cNvPr>
          <p:cNvGrpSpPr/>
          <p:nvPr userDrawn="1"/>
        </p:nvGrpSpPr>
        <p:grpSpPr>
          <a:xfrm>
            <a:off x="254650" y="855156"/>
            <a:ext cx="2568431" cy="1890139"/>
            <a:chOff x="1506457" y="3258231"/>
            <a:chExt cx="1080000" cy="1080000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C715035F-BA7C-C395-6C1E-F148B2EF4B23}"/>
                </a:ext>
              </a:extLst>
            </p:cNvPr>
            <p:cNvSpPr/>
            <p:nvPr/>
          </p:nvSpPr>
          <p:spPr>
            <a:xfrm>
              <a:off x="1506457" y="3258231"/>
              <a:ext cx="1080000" cy="1080000"/>
            </a:xfrm>
            <a:prstGeom prst="roundRect">
              <a:avLst/>
            </a:prstGeom>
            <a:solidFill>
              <a:srgbClr val="75758D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635000" dist="152400" dir="2700000" algn="tl" rotWithShape="0">
                <a:srgbClr val="EAEAEA">
                  <a:lumMod val="1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D3455E98-B368-5927-995D-B451BB67363B}"/>
                </a:ext>
              </a:extLst>
            </p:cNvPr>
            <p:cNvSpPr/>
            <p:nvPr/>
          </p:nvSpPr>
          <p:spPr>
            <a:xfrm>
              <a:off x="1506457" y="3258231"/>
              <a:ext cx="1080000" cy="1080000"/>
            </a:xfrm>
            <a:prstGeom prst="roundRect">
              <a:avLst/>
            </a:prstGeom>
            <a:solidFill>
              <a:srgbClr val="75758D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317500" dist="152400" dir="13500000" algn="br" rotWithShape="0">
                <a:srgbClr val="75758D">
                  <a:lumMod val="75000"/>
                  <a:alpha val="8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6C1B663-E100-9DF2-81F9-B657E59BAE44}"/>
              </a:ext>
            </a:extLst>
          </p:cNvPr>
          <p:cNvGrpSpPr/>
          <p:nvPr userDrawn="1"/>
        </p:nvGrpSpPr>
        <p:grpSpPr>
          <a:xfrm>
            <a:off x="481061" y="1458524"/>
            <a:ext cx="374714" cy="660580"/>
            <a:chOff x="7978373" y="1981586"/>
            <a:chExt cx="1080000" cy="1080000"/>
          </a:xfrm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512926CA-3E4D-DBE0-7C7E-F1182380BCDA}"/>
                </a:ext>
              </a:extLst>
            </p:cNvPr>
            <p:cNvSpPr>
              <a:spLocks/>
            </p:cNvSpPr>
            <p:nvPr/>
          </p:nvSpPr>
          <p:spPr>
            <a:xfrm>
              <a:off x="7978373" y="1981586"/>
              <a:ext cx="1080000" cy="1080000"/>
            </a:xfrm>
            <a:prstGeom prst="roundRect">
              <a:avLst/>
            </a:prstGeom>
            <a:gradFill flip="none" rotWithShape="1">
              <a:gsLst>
                <a:gs pos="79000">
                  <a:srgbClr val="75758D">
                    <a:lumMod val="75000"/>
                  </a:srgbClr>
                </a:gs>
                <a:gs pos="7000">
                  <a:srgbClr val="75758D">
                    <a:lumMod val="50000"/>
                  </a:srgbClr>
                </a:gs>
              </a:gsLst>
              <a:lin ang="18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innerShdw blurRad="254000" dist="190500" dir="13500000">
                <a:srgbClr val="000000">
                  <a:alpha val="40000"/>
                </a:srgbClr>
              </a:inn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67B07B7-2EC3-55D6-2A6B-FFE1002F465E}"/>
                </a:ext>
              </a:extLst>
            </p:cNvPr>
            <p:cNvGrpSpPr/>
            <p:nvPr/>
          </p:nvGrpSpPr>
          <p:grpSpPr>
            <a:xfrm>
              <a:off x="8104373" y="2107586"/>
              <a:ext cx="828000" cy="828000"/>
              <a:chOff x="8680100" y="3005929"/>
              <a:chExt cx="828000" cy="828000"/>
            </a:xfrm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5C35E336-703B-B844-34C0-B53E4F371EC9}"/>
                  </a:ext>
                </a:extLst>
              </p:cNvPr>
              <p:cNvSpPr/>
              <p:nvPr/>
            </p:nvSpPr>
            <p:spPr>
              <a:xfrm>
                <a:off x="8680100" y="3005929"/>
                <a:ext cx="828000" cy="828000"/>
              </a:xfrm>
              <a:prstGeom prst="roundRect">
                <a:avLst/>
              </a:prstGeom>
              <a:solidFill>
                <a:srgbClr val="75758D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635000" dist="152400" dir="2700000" algn="tl" rotWithShape="0">
                  <a:srgbClr val="EAEAEA">
                    <a:lumMod val="10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3600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9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2A994DE0-1CEE-87EF-70A3-F8A948AAE32F}"/>
                  </a:ext>
                </a:extLst>
              </p:cNvPr>
              <p:cNvSpPr/>
              <p:nvPr/>
            </p:nvSpPr>
            <p:spPr>
              <a:xfrm>
                <a:off x="8680100" y="3005929"/>
                <a:ext cx="828000" cy="828000"/>
              </a:xfrm>
              <a:prstGeom prst="roundRect">
                <a:avLst/>
              </a:prstGeom>
              <a:solidFill>
                <a:srgbClr val="75758D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317500" dist="152400" dir="13500000" sx="95000" sy="95000" algn="br" rotWithShape="0">
                  <a:srgbClr val="75758D">
                    <a:lumMod val="75000"/>
                    <a:alpha val="8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3600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9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E1D256F-068A-3FD7-A863-0B7F03B60807}"/>
              </a:ext>
            </a:extLst>
          </p:cNvPr>
          <p:cNvGrpSpPr/>
          <p:nvPr userDrawn="1"/>
        </p:nvGrpSpPr>
        <p:grpSpPr>
          <a:xfrm>
            <a:off x="481061" y="1467146"/>
            <a:ext cx="374714" cy="666158"/>
            <a:chOff x="7978374" y="1981585"/>
            <a:chExt cx="1080000" cy="1080000"/>
          </a:xfrm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7BB330E1-B034-61D1-BE4C-17606018CE77}"/>
                </a:ext>
              </a:extLst>
            </p:cNvPr>
            <p:cNvSpPr>
              <a:spLocks/>
            </p:cNvSpPr>
            <p:nvPr/>
          </p:nvSpPr>
          <p:spPr>
            <a:xfrm>
              <a:off x="7978374" y="1981585"/>
              <a:ext cx="1080000" cy="1080000"/>
            </a:xfrm>
            <a:prstGeom prst="roundRect">
              <a:avLst>
                <a:gd name="adj" fmla="val 19575"/>
              </a:avLst>
            </a:prstGeom>
            <a:gradFill flip="none" rotWithShape="1">
              <a:gsLst>
                <a:gs pos="79000">
                  <a:srgbClr val="75758D">
                    <a:lumMod val="75000"/>
                  </a:srgbClr>
                </a:gs>
                <a:gs pos="7000">
                  <a:srgbClr val="75758D">
                    <a:lumMod val="50000"/>
                  </a:srgbClr>
                </a:gs>
              </a:gsLst>
              <a:lin ang="18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>
              <a:innerShdw blurRad="254000" dist="190500" dir="13500000">
                <a:srgbClr val="000000">
                  <a:alpha val="40000"/>
                </a:srgbClr>
              </a:inn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A95649D2-D965-FFB9-7A54-1F80D3C44AB8}"/>
                </a:ext>
              </a:extLst>
            </p:cNvPr>
            <p:cNvGrpSpPr/>
            <p:nvPr/>
          </p:nvGrpSpPr>
          <p:grpSpPr>
            <a:xfrm>
              <a:off x="8104371" y="2115684"/>
              <a:ext cx="844811" cy="862398"/>
              <a:chOff x="8680098" y="3014027"/>
              <a:chExt cx="844811" cy="862398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C2471D36-9189-116D-5BA1-E81EB0AA13B5}"/>
                  </a:ext>
                </a:extLst>
              </p:cNvPr>
              <p:cNvSpPr/>
              <p:nvPr/>
            </p:nvSpPr>
            <p:spPr>
              <a:xfrm>
                <a:off x="8680099" y="3014028"/>
                <a:ext cx="828001" cy="828000"/>
              </a:xfrm>
              <a:prstGeom prst="roundRect">
                <a:avLst/>
              </a:prstGeom>
              <a:solidFill>
                <a:srgbClr val="75758D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635000" dist="152400" dir="2700000" sx="74000" sy="74000" algn="tl" rotWithShape="0">
                  <a:srgbClr val="FFFFFF"/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3600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9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1807FC35-EF85-40D1-FCE6-38B5F0A9E123}"/>
                  </a:ext>
                </a:extLst>
              </p:cNvPr>
              <p:cNvSpPr/>
              <p:nvPr/>
            </p:nvSpPr>
            <p:spPr>
              <a:xfrm>
                <a:off x="8680098" y="3014027"/>
                <a:ext cx="844811" cy="862398"/>
              </a:xfrm>
              <a:prstGeom prst="roundRect">
                <a:avLst/>
              </a:prstGeom>
              <a:solidFill>
                <a:srgbClr val="75758D">
                  <a:lumMod val="50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317500" dist="152400" dir="13500000" sx="95000" sy="95000" algn="br" rotWithShape="0">
                  <a:srgbClr val="9437FF">
                    <a:alpha val="8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3600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9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6" name="Title 35">
            <a:extLst>
              <a:ext uri="{FF2B5EF4-FFF2-40B4-BE49-F238E27FC236}">
                <a16:creationId xmlns:a16="http://schemas.microsoft.com/office/drawing/2014/main" id="{8D38383D-6A83-DCA1-9D49-17E4F63AE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187" y="1482750"/>
            <a:ext cx="1431071" cy="666158"/>
          </a:xfrm>
        </p:spPr>
        <p:txBody>
          <a:bodyPr>
            <a:normAutofit/>
          </a:bodyPr>
          <a:lstStyle>
            <a:lvl1pPr>
              <a:defRPr sz="1260" b="1" i="0">
                <a:solidFill>
                  <a:schemeClr val="bg1">
                    <a:lumMod val="25000"/>
                    <a:lumOff val="75000"/>
                  </a:schemeClr>
                </a:solidFill>
                <a:latin typeface="Montserrat SemiBold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612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87E43-257D-131E-A9E6-6CB30537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1260" b="0" i="0">
                <a:latin typeface="Montserra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B9AB5-BF34-A896-1F07-BBA78C99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10B6D-FD07-308E-23B2-A3050F38C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E8406-D3EB-4B5C-C5A2-B24093137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3EE053-5DEE-158E-0B43-705A0BD49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1F77DC-6099-DD71-8D5B-2A03DEA42471}"/>
              </a:ext>
            </a:extLst>
          </p:cNvPr>
          <p:cNvGrpSpPr/>
          <p:nvPr userDrawn="1"/>
        </p:nvGrpSpPr>
        <p:grpSpPr>
          <a:xfrm>
            <a:off x="3348986" y="115955"/>
            <a:ext cx="184748" cy="416004"/>
            <a:chOff x="2463871" y="4735489"/>
            <a:chExt cx="5279954" cy="1594022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3A217D3-5ED7-7A10-5920-6EB71C80C72F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  <a:effectLst>
              <a:outerShdw blurRad="635000" dist="190500" dir="2700000" algn="tl" rotWithShape="0">
                <a:schemeClr val="bg1">
                  <a:lumMod val="50000"/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0E69DE2-2F4E-4554-A678-71EE0790E5ED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  <a:effectLst>
              <a:outerShdw blurRad="317500" dist="127000" dir="13500000" algn="br" rotWithShape="0">
                <a:schemeClr val="bg1"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</p:grp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A5C4919A-69AE-E50C-4BA7-C2D3C517DF77}"/>
              </a:ext>
            </a:extLst>
          </p:cNvPr>
          <p:cNvSpPr txBox="1">
            <a:spLocks/>
          </p:cNvSpPr>
          <p:nvPr userDrawn="1"/>
        </p:nvSpPr>
        <p:spPr>
          <a:xfrm>
            <a:off x="2745073" y="228112"/>
            <a:ext cx="765366" cy="191691"/>
          </a:xfrm>
          <a:prstGeom prst="rect">
            <a:avLst/>
          </a:prstGeom>
        </p:spPr>
        <p:txBody>
          <a:bodyPr vert="horz" lIns="36004" tIns="18002" rIns="36004" bIns="18002" rtlCol="0" anchor="ctr"/>
          <a:lstStyle>
            <a:defPPr>
              <a:defRPr lang="en-TW"/>
            </a:defPPr>
            <a:lvl1pPr marL="0" algn="r" defTabSz="914400" rtl="0" eaLnBrk="1" latinLnBrk="0" hangingPunct="1">
              <a:defRPr sz="32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C5AE51A-1A77-446A-BFA5-B8129773F6BC}" type="slidenum">
              <a:rPr lang="en-US" sz="1260" b="1" i="0" smtClean="0">
                <a:solidFill>
                  <a:schemeClr val="bg2">
                    <a:lumMod val="50000"/>
                  </a:schemeClr>
                </a:solidFill>
                <a:latin typeface="Montserrat" pitchFamily="2" charset="77"/>
              </a:rPr>
              <a:pPr/>
              <a:t>‹#›</a:t>
            </a:fld>
            <a:endParaRPr lang="en-US" sz="1260" b="1" i="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15169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14BFFDB-BABB-DE69-9C8B-C62611AF12EE}"/>
              </a:ext>
            </a:extLst>
          </p:cNvPr>
          <p:cNvGrpSpPr/>
          <p:nvPr userDrawn="1"/>
        </p:nvGrpSpPr>
        <p:grpSpPr>
          <a:xfrm>
            <a:off x="513380" y="611370"/>
            <a:ext cx="1643278" cy="567000"/>
            <a:chOff x="2463871" y="4735489"/>
            <a:chExt cx="5279954" cy="1594022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1EC2CA88-A72D-1EC5-2A3A-82E0ECD42346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  <a:effectLst>
              <a:outerShdw blurRad="635000" dist="190500" dir="2700000" algn="tl" rotWithShape="0">
                <a:schemeClr val="bg1">
                  <a:lumMod val="50000"/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F30B36F-71AA-104B-563A-C7FC8DDE81C3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317500" dist="190500" dir="13500000" algn="br" rotWithShape="0">
                <a:schemeClr val="bg1">
                  <a:lumMod val="95000"/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E3425-B6E4-4B49-834E-C091DE649ED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1881" y="1443723"/>
            <a:ext cx="2574575" cy="1738070"/>
          </a:xfrm>
          <a:noFill/>
        </p:spPr>
        <p:txBody>
          <a:bodyPr anchor="ctr">
            <a:normAutofit/>
          </a:bodyPr>
          <a:lstStyle>
            <a:lvl1pPr marL="0" indent="0" algn="l">
              <a:buNone/>
              <a:defRPr sz="1260">
                <a:solidFill>
                  <a:schemeClr val="bg2">
                    <a:lumMod val="50000"/>
                  </a:schemeClr>
                </a:solidFill>
              </a:defRPr>
            </a:lvl1pPr>
            <a:lvl2pPr marL="18001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2pPr>
            <a:lvl3pPr marL="360025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3pPr>
            <a:lvl4pPr marL="540038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4pPr>
            <a:lvl5pPr marL="720051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5pPr>
            <a:lvl6pPr marL="900064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6pPr>
            <a:lvl7pPr marL="1080076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7pPr>
            <a:lvl8pPr marL="1260089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8pPr>
            <a:lvl9pPr marL="1440102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A61EF0-5655-4D81-BB8E-4CACC5F469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9391" y="651376"/>
            <a:ext cx="1476273" cy="56700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algn="l">
              <a:defRPr sz="1732" b="1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EA1A6C-CD22-345E-6317-8260889A3F8A}"/>
              </a:ext>
            </a:extLst>
          </p:cNvPr>
          <p:cNvSpPr txBox="1"/>
          <p:nvPr userDrawn="1"/>
        </p:nvSpPr>
        <p:spPr>
          <a:xfrm>
            <a:off x="3076456" y="2683193"/>
            <a:ext cx="184731" cy="201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709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51FB3A-2767-0721-C8ED-5FAFE801A1DE}"/>
              </a:ext>
            </a:extLst>
          </p:cNvPr>
          <p:cNvSpPr txBox="1"/>
          <p:nvPr userDrawn="1"/>
        </p:nvSpPr>
        <p:spPr>
          <a:xfrm>
            <a:off x="3206651" y="2503170"/>
            <a:ext cx="184731" cy="2014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709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0872423-5D32-2148-ECA5-C1D9D9AE88A1}"/>
              </a:ext>
            </a:extLst>
          </p:cNvPr>
          <p:cNvSpPr>
            <a:spLocks/>
          </p:cNvSpPr>
          <p:nvPr userDrawn="1"/>
        </p:nvSpPr>
        <p:spPr>
          <a:xfrm>
            <a:off x="246171" y="-140181"/>
            <a:ext cx="159469" cy="2835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106974" dir="2700000" sx="102000" sy="102000" algn="ctr" rotWithShape="0">
              <a:schemeClr val="accent1">
                <a:alpha val="60000"/>
              </a:schemeClr>
            </a:outerShdw>
          </a:effectLst>
          <a:scene3d>
            <a:camera prst="orthographicFront"/>
            <a:lightRig rig="soft" dir="t"/>
          </a:scene3d>
          <a:sp3d prstMaterial="matte">
            <a:bevelT w="254000" h="10795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9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672ABD2-2D9F-A8C1-E655-6CD4CF18B232}"/>
              </a:ext>
            </a:extLst>
          </p:cNvPr>
          <p:cNvGrpSpPr/>
          <p:nvPr userDrawn="1"/>
        </p:nvGrpSpPr>
        <p:grpSpPr>
          <a:xfrm>
            <a:off x="3348986" y="115955"/>
            <a:ext cx="184748" cy="416004"/>
            <a:chOff x="2463871" y="4735489"/>
            <a:chExt cx="5279954" cy="1594022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99C1A8AF-6A08-AC6B-0FDF-28F2B83FF033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  <a:effectLst>
              <a:outerShdw blurRad="635000" dist="190500" dir="2700000" algn="tl" rotWithShape="0">
                <a:schemeClr val="bg1">
                  <a:lumMod val="50000"/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8D6C916B-B3E8-4ACF-C706-6A50851C06A4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317500" dist="127000" dir="13500000" algn="br" rotWithShape="0">
                <a:schemeClr val="bg1">
                  <a:lumMod val="95000"/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</p:grp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45D0420B-F215-A32F-1A5C-615291390AC1}"/>
              </a:ext>
            </a:extLst>
          </p:cNvPr>
          <p:cNvSpPr txBox="1">
            <a:spLocks/>
          </p:cNvSpPr>
          <p:nvPr userDrawn="1"/>
        </p:nvSpPr>
        <p:spPr>
          <a:xfrm>
            <a:off x="2745073" y="228112"/>
            <a:ext cx="765366" cy="191691"/>
          </a:xfrm>
          <a:prstGeom prst="rect">
            <a:avLst/>
          </a:prstGeom>
        </p:spPr>
        <p:txBody>
          <a:bodyPr vert="horz" lIns="36004" tIns="18002" rIns="36004" bIns="18002" rtlCol="0" anchor="ctr"/>
          <a:lstStyle>
            <a:defPPr>
              <a:defRPr lang="en-TW"/>
            </a:defPPr>
            <a:lvl1pPr marL="0" algn="r" defTabSz="914400" rtl="0" eaLnBrk="1" latinLnBrk="0" hangingPunct="1">
              <a:defRPr sz="32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C5AE51A-1A77-446A-BFA5-B8129773F6BC}" type="slidenum">
              <a:rPr lang="en-US" sz="1260" b="1" i="0" smtClean="0">
                <a:solidFill>
                  <a:schemeClr val="bg2">
                    <a:lumMod val="50000"/>
                  </a:schemeClr>
                </a:solidFill>
                <a:latin typeface="Montserrat" pitchFamily="2" charset="77"/>
              </a:rPr>
              <a:pPr/>
              <a:t>‹#›</a:t>
            </a:fld>
            <a:endParaRPr lang="en-US" sz="1260" b="1" i="0" dirty="0">
              <a:solidFill>
                <a:schemeClr val="bg2">
                  <a:lumMod val="50000"/>
                </a:schemeClr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471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9167E-6 0.00278 L -4.79167E-6 0.24398 " pathEditMode="relative" rAng="0" ptsTypes="AA" p14:bounceEnd="50000">
                                          <p:cBhvr>
                                            <p:cTn id="6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206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ntr" presetSubtype="8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uild="p">
            <p:tmplLst>
              <p:tmpl lvl="1">
                <p:tnLst>
                  <p:par>
                    <p:cTn presetID="10" presetClass="entr" presetSubtype="0" fill="hold" nodeType="withEffect">
                      <p:stCondLst>
                        <p:cond delay="5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3"/>
                            </p:tgtEl>
                          </p:cBhvr>
                        </p:animEffect>
                      </p:childTnLst>
                    </p:cTn>
                  </p:par>
                </p:tnLst>
              </p:tmpl>
              <p:tmpl>
                <p:tnLst>
                  <p:par>
                    <p:cTn presetID="22" presetClass="entr" presetSubtype="8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wipe(left)">
                          <p:cBhvr>
                            <p:cTn dur="250"/>
                            <p:tgtEl>
                              <p:spTgt spid="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2" grpId="0"/>
          <p:bldP spid="2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9167E-6 0.00278 L -4.79167E-6 0.24398 " pathEditMode="relative" rAng="0" ptsTypes="AA">
                                          <p:cBhvr>
                                            <p:cTn id="6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1206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2" presetClass="entr" presetSubtype="8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build="p">
            <p:tmplLst>
              <p:tmpl lvl="1">
                <p:tnLst>
                  <p:par>
                    <p:cTn presetID="10" presetClass="entr" presetSubtype="0" fill="hold" nodeType="withEffect">
                      <p:stCondLst>
                        <p:cond delay="50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fade">
                          <p:cBhvr>
                            <p:cTn dur="500"/>
                            <p:tgtEl>
                              <p:spTgt spid="3"/>
                            </p:tgtEl>
                          </p:cBhvr>
                        </p:animEffect>
                      </p:childTnLst>
                    </p:cTn>
                  </p:par>
                </p:tnLst>
              </p:tmpl>
              <p:tmpl>
                <p:tnLst>
                  <p:par>
                    <p:cTn presetID="22" presetClass="entr" presetSubtype="8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Effect transition="in" filter="wipe(left)">
                          <p:cBhvr>
                            <p:cTn dur="250"/>
                            <p:tgtEl>
                              <p:spTgt spid="3"/>
                            </p:tgtEl>
                          </p:cBhvr>
                        </p:animEffect>
                      </p:childTnLst>
                    </p:cTn>
                  </p:par>
                </p:tnLst>
              </p:tmpl>
            </p:tmplLst>
          </p:bldP>
          <p:bldP spid="2" grpId="0"/>
          <p:bldP spid="24" grpId="0" animBg="1"/>
        </p:bldLst>
      </p:timing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4241C-0778-B9FF-5F37-F4119657F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656" y="897613"/>
            <a:ext cx="3105388" cy="1497687"/>
          </a:xfrm>
        </p:spPr>
        <p:txBody>
          <a:bodyPr anchor="b"/>
          <a:lstStyle>
            <a:lvl1pPr>
              <a:defRPr sz="2362"/>
            </a:lvl1pPr>
          </a:lstStyle>
          <a:p>
            <a:r>
              <a:rPr lang="en-US"/>
              <a:t>Click to edit Master title style</a:t>
            </a:r>
            <a:endParaRPr lang="en-TW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957734-F455-DFBF-1F03-84C2E8A26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5656" y="2409469"/>
            <a:ext cx="3105388" cy="787598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1pPr>
            <a:lvl2pPr marL="18001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2pPr>
            <a:lvl3pPr marL="360025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3pPr>
            <a:lvl4pPr marL="540038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4pPr>
            <a:lvl5pPr marL="720051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5pPr>
            <a:lvl6pPr marL="900064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6pPr>
            <a:lvl7pPr marL="1080076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7pPr>
            <a:lvl8pPr marL="1260089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8pPr>
            <a:lvl9pPr marL="1440102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2E5AD-1C9F-0CD8-F4E8-40A9F9946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FB32C-050B-EA80-203E-C23053D62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BA4DA-433F-F944-E085-547F04AC9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004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BA426-248F-652C-F47D-220CB0940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388B3C-3872-EEE1-9EB8-49152A65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10923D-E35C-8234-0BB3-85CDC7F8D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D0D60D-9608-A5BA-36CB-1FB20AAD1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12EF47-BB93-E0B2-80C5-7053776CB4C4}"/>
              </a:ext>
            </a:extLst>
          </p:cNvPr>
          <p:cNvGrpSpPr/>
          <p:nvPr userDrawn="1"/>
        </p:nvGrpSpPr>
        <p:grpSpPr>
          <a:xfrm>
            <a:off x="3348986" y="115954"/>
            <a:ext cx="184748" cy="416004"/>
            <a:chOff x="2463870" y="4735489"/>
            <a:chExt cx="5279954" cy="1594022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CDB852-84AA-A336-1C5D-7FC15B4DD3B2}"/>
                </a:ext>
              </a:extLst>
            </p:cNvPr>
            <p:cNvSpPr/>
            <p:nvPr/>
          </p:nvSpPr>
          <p:spPr>
            <a:xfrm>
              <a:off x="2463870" y="4735489"/>
              <a:ext cx="5279954" cy="1594022"/>
            </a:xfrm>
            <a:prstGeom prst="round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  <a:effectLst>
              <a:outerShdw blurRad="391794" dist="127000" dir="2700000" sx="90000" sy="90000" algn="tl" rotWithShape="0">
                <a:schemeClr val="tx2"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E1802A1A-9E6E-F622-E7A0-BCEF6D4A90EE}"/>
                </a:ext>
              </a:extLst>
            </p:cNvPr>
            <p:cNvSpPr/>
            <p:nvPr/>
          </p:nvSpPr>
          <p:spPr>
            <a:xfrm>
              <a:off x="2463870" y="4735489"/>
              <a:ext cx="5279954" cy="1594022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317500" dist="127000" dir="13500000" algn="br" rotWithShape="0">
                <a:schemeClr val="bg1"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</p:grp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9EB8413A-6CE8-F85C-C440-29333DDF8128}"/>
              </a:ext>
            </a:extLst>
          </p:cNvPr>
          <p:cNvSpPr txBox="1">
            <a:spLocks/>
          </p:cNvSpPr>
          <p:nvPr userDrawn="1"/>
        </p:nvSpPr>
        <p:spPr>
          <a:xfrm>
            <a:off x="2745073" y="228112"/>
            <a:ext cx="765366" cy="191691"/>
          </a:xfrm>
          <a:prstGeom prst="rect">
            <a:avLst/>
          </a:prstGeom>
        </p:spPr>
        <p:txBody>
          <a:bodyPr vert="horz" lIns="36004" tIns="18002" rIns="36004" bIns="18002" rtlCol="0" anchor="ctr"/>
          <a:lstStyle>
            <a:defPPr>
              <a:defRPr lang="en-TW"/>
            </a:defPPr>
            <a:lvl1pPr marL="0" algn="r" defTabSz="914400" rtl="0" eaLnBrk="1" latinLnBrk="0" hangingPunct="1">
              <a:defRPr sz="32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C5AE51A-1A77-446A-BFA5-B8129773F6BC}" type="slidenum">
              <a:rPr lang="en-US" sz="1260" b="1" i="0" smtClean="0">
                <a:solidFill>
                  <a:schemeClr val="bg2">
                    <a:lumMod val="75000"/>
                  </a:schemeClr>
                </a:solidFill>
                <a:latin typeface="Montserrat" pitchFamily="2" charset="77"/>
              </a:rPr>
              <a:pPr/>
              <a:t>‹#›</a:t>
            </a:fld>
            <a:endParaRPr lang="en-US" sz="1260" b="1" i="0" dirty="0">
              <a:solidFill>
                <a:schemeClr val="bg2">
                  <a:lumMod val="75000"/>
                </a:schemeClr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75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612EF47-BB93-E0B2-80C5-7053776CB4C4}"/>
              </a:ext>
            </a:extLst>
          </p:cNvPr>
          <p:cNvGrpSpPr/>
          <p:nvPr userDrawn="1"/>
        </p:nvGrpSpPr>
        <p:grpSpPr>
          <a:xfrm>
            <a:off x="3348986" y="115954"/>
            <a:ext cx="184748" cy="416004"/>
            <a:chOff x="2463870" y="4735489"/>
            <a:chExt cx="5279954" cy="1594022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CDB852-84AA-A336-1C5D-7FC15B4DD3B2}"/>
                </a:ext>
              </a:extLst>
            </p:cNvPr>
            <p:cNvSpPr/>
            <p:nvPr/>
          </p:nvSpPr>
          <p:spPr>
            <a:xfrm>
              <a:off x="2463870" y="4735489"/>
              <a:ext cx="5279954" cy="1594022"/>
            </a:xfrm>
            <a:prstGeom prst="round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  <a:effectLst>
              <a:outerShdw blurRad="391794" dist="127000" dir="2700000" sx="90000" sy="90000" algn="tl" rotWithShape="0">
                <a:schemeClr val="tx2"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E1802A1A-9E6E-F622-E7A0-BCEF6D4A90EE}"/>
                </a:ext>
              </a:extLst>
            </p:cNvPr>
            <p:cNvSpPr/>
            <p:nvPr/>
          </p:nvSpPr>
          <p:spPr>
            <a:xfrm>
              <a:off x="2463870" y="4735489"/>
              <a:ext cx="5279954" cy="1594022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>
              <a:outerShdw blurRad="317500" dist="127000" dir="13500000" algn="br" rotWithShape="0">
                <a:schemeClr val="bg1"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</p:grp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9EB8413A-6CE8-F85C-C440-29333DDF8128}"/>
              </a:ext>
            </a:extLst>
          </p:cNvPr>
          <p:cNvSpPr txBox="1">
            <a:spLocks/>
          </p:cNvSpPr>
          <p:nvPr userDrawn="1"/>
        </p:nvSpPr>
        <p:spPr>
          <a:xfrm>
            <a:off x="2745073" y="228112"/>
            <a:ext cx="765366" cy="191691"/>
          </a:xfrm>
          <a:prstGeom prst="rect">
            <a:avLst/>
          </a:prstGeom>
        </p:spPr>
        <p:txBody>
          <a:bodyPr vert="horz" lIns="36004" tIns="18002" rIns="36004" bIns="18002" rtlCol="0" anchor="ctr"/>
          <a:lstStyle>
            <a:defPPr>
              <a:defRPr lang="en-TW"/>
            </a:defPPr>
            <a:lvl1pPr marL="0" algn="r" defTabSz="914400" rtl="0" eaLnBrk="1" latinLnBrk="0" hangingPunct="1">
              <a:defRPr sz="32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C5AE51A-1A77-446A-BFA5-B8129773F6BC}" type="slidenum">
              <a:rPr lang="en-US" sz="1260" b="1" i="0" smtClean="0">
                <a:solidFill>
                  <a:schemeClr val="bg2">
                    <a:lumMod val="75000"/>
                  </a:schemeClr>
                </a:solidFill>
                <a:latin typeface="Montserrat" pitchFamily="2" charset="77"/>
              </a:rPr>
              <a:pPr/>
              <a:t>‹#›</a:t>
            </a:fld>
            <a:endParaRPr lang="en-US" sz="1260" b="1" i="0" dirty="0">
              <a:solidFill>
                <a:schemeClr val="bg2">
                  <a:lumMod val="75000"/>
                </a:schemeClr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35794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BA426-248F-652C-F47D-220CB0940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598" y="153823"/>
            <a:ext cx="2944878" cy="340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388B3C-3872-EEE1-9EB8-49152A65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10923D-E35C-8234-0BB3-85CDC7F8D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D0D60D-9608-A5BA-36CB-1FB20AAD1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2CEB892-8F45-7E7A-6C19-55661946F0F8}"/>
              </a:ext>
            </a:extLst>
          </p:cNvPr>
          <p:cNvGrpSpPr/>
          <p:nvPr userDrawn="1"/>
        </p:nvGrpSpPr>
        <p:grpSpPr>
          <a:xfrm>
            <a:off x="3348986" y="115955"/>
            <a:ext cx="184748" cy="416004"/>
            <a:chOff x="2463871" y="4735489"/>
            <a:chExt cx="5279954" cy="1594022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2201D945-57F9-F1AB-C863-049598C7BE64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  <a:effectLst>
              <a:outerShdw blurRad="381000" dist="127000" dir="2700000" algn="tl" rotWithShape="0">
                <a:schemeClr val="bg1">
                  <a:lumMod val="65000"/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6083D683-F1E0-47A3-F6E9-2BC6491BF6BF}"/>
                </a:ext>
              </a:extLst>
            </p:cNvPr>
            <p:cNvSpPr/>
            <p:nvPr/>
          </p:nvSpPr>
          <p:spPr>
            <a:xfrm>
              <a:off x="2463871" y="4735489"/>
              <a:ext cx="5279954" cy="159402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27000" dir="13500000" algn="br" rotWithShape="0">
                <a:schemeClr val="bg1">
                  <a:lumMod val="95000"/>
                  <a:alpha val="80000"/>
                </a:scheme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9" dirty="0"/>
            </a:p>
          </p:txBody>
        </p: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53A0183-9B63-7871-AA84-988F2AB4358E}"/>
              </a:ext>
            </a:extLst>
          </p:cNvPr>
          <p:cNvSpPr txBox="1">
            <a:spLocks/>
          </p:cNvSpPr>
          <p:nvPr userDrawn="1"/>
        </p:nvSpPr>
        <p:spPr>
          <a:xfrm>
            <a:off x="2745073" y="228112"/>
            <a:ext cx="765366" cy="191691"/>
          </a:xfrm>
          <a:prstGeom prst="rect">
            <a:avLst/>
          </a:prstGeom>
        </p:spPr>
        <p:txBody>
          <a:bodyPr vert="horz" lIns="36004" tIns="18002" rIns="36004" bIns="18002" rtlCol="0" anchor="ctr"/>
          <a:lstStyle>
            <a:defPPr>
              <a:defRPr lang="en-TW"/>
            </a:defPPr>
            <a:lvl1pPr marL="0" algn="r" defTabSz="914400" rtl="0" eaLnBrk="1" latinLnBrk="0" hangingPunct="1">
              <a:defRPr sz="32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C5AE51A-1A77-446A-BFA5-B8129773F6BC}" type="slidenum">
              <a:rPr lang="en-US" sz="1260" b="1" i="0" smtClean="0">
                <a:solidFill>
                  <a:schemeClr val="bg2">
                    <a:lumMod val="75000"/>
                  </a:schemeClr>
                </a:solidFill>
                <a:latin typeface="Montserrat" pitchFamily="2" charset="77"/>
              </a:rPr>
              <a:pPr/>
              <a:t>‹#›</a:t>
            </a:fld>
            <a:endParaRPr lang="en-US" sz="1260" b="1" i="0" dirty="0">
              <a:solidFill>
                <a:schemeClr val="bg2">
                  <a:lumMod val="75000"/>
                </a:schemeClr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44343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D0C119BC-920D-6185-5560-D6E61756FA60}"/>
              </a:ext>
            </a:extLst>
          </p:cNvPr>
          <p:cNvGrpSpPr/>
          <p:nvPr userDrawn="1"/>
        </p:nvGrpSpPr>
        <p:grpSpPr>
          <a:xfrm>
            <a:off x="3315212" y="158511"/>
            <a:ext cx="199218" cy="391056"/>
            <a:chOff x="1506457" y="3258231"/>
            <a:chExt cx="1080000" cy="1080000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3EF30D20-CA7F-E4D2-1785-B323E6EAB85E}"/>
                </a:ext>
              </a:extLst>
            </p:cNvPr>
            <p:cNvSpPr/>
            <p:nvPr/>
          </p:nvSpPr>
          <p:spPr>
            <a:xfrm>
              <a:off x="1506457" y="3258231"/>
              <a:ext cx="1080000" cy="1080000"/>
            </a:xfrm>
            <a:prstGeom prst="roundRect">
              <a:avLst/>
            </a:prstGeom>
            <a:solidFill>
              <a:srgbClr val="75758D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317500" dist="152400" dir="13500000" algn="br" rotWithShape="0">
                <a:srgbClr val="75758D">
                  <a:lumMod val="75000"/>
                  <a:alpha val="8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FBD71543-B092-0582-91B0-B97E4B6D9CF5}"/>
                </a:ext>
              </a:extLst>
            </p:cNvPr>
            <p:cNvSpPr/>
            <p:nvPr/>
          </p:nvSpPr>
          <p:spPr>
            <a:xfrm>
              <a:off x="1506457" y="3258231"/>
              <a:ext cx="1080000" cy="1080000"/>
            </a:xfrm>
            <a:prstGeom prst="roundRect">
              <a:avLst/>
            </a:prstGeom>
            <a:solidFill>
              <a:srgbClr val="75758D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>
              <a:outerShdw blurRad="635000" dist="152400" dir="2700000" algn="tl" rotWithShape="0">
                <a:srgbClr val="EAEAEA">
                  <a:lumMod val="1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3600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9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3DBA426-248F-652C-F47D-220CB0940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532" y="191692"/>
            <a:ext cx="2983720" cy="340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388B3C-3872-EEE1-9EB8-49152A65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10923D-E35C-8234-0BB3-85CDC7F8D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D0D60D-9608-A5BA-36CB-1FB20AAD1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B26552E-F693-AE45-7F72-2CC08CAF7653}"/>
              </a:ext>
            </a:extLst>
          </p:cNvPr>
          <p:cNvSpPr txBox="1">
            <a:spLocks/>
          </p:cNvSpPr>
          <p:nvPr userDrawn="1"/>
        </p:nvSpPr>
        <p:spPr>
          <a:xfrm>
            <a:off x="2733864" y="258195"/>
            <a:ext cx="780566" cy="191691"/>
          </a:xfrm>
          <a:prstGeom prst="rect">
            <a:avLst/>
          </a:prstGeom>
        </p:spPr>
        <p:txBody>
          <a:bodyPr vert="horz" lIns="36004" tIns="18002" rIns="36004" bIns="18002" rtlCol="0" anchor="ctr"/>
          <a:lstStyle>
            <a:defPPr>
              <a:defRPr lang="en-TW"/>
            </a:defPPr>
            <a:lvl1pPr marL="0" algn="r" defTabSz="914400" rtl="0" eaLnBrk="1" latinLnBrk="0" hangingPunct="1">
              <a:defRPr sz="32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C5AE51A-1A77-446A-BFA5-B8129773F6BC}" type="slidenum">
              <a:rPr lang="en-US" sz="1260" b="1" i="0" smtClean="0">
                <a:solidFill>
                  <a:schemeClr val="tx2">
                    <a:lumMod val="50000"/>
                  </a:schemeClr>
                </a:solidFill>
                <a:latin typeface="Montserrat" pitchFamily="2" charset="77"/>
              </a:rPr>
              <a:pPr/>
              <a:t>‹#›</a:t>
            </a:fld>
            <a:endParaRPr lang="en-US" sz="1260" b="1" i="0" dirty="0">
              <a:solidFill>
                <a:schemeClr val="tx2">
                  <a:lumMod val="50000"/>
                </a:schemeClr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40517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0159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DA4665-25AF-D39C-169E-9226034B9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531" y="191692"/>
            <a:ext cx="3105388" cy="340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A43ED-142E-CD36-79AD-CD42F6163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7531" y="596832"/>
            <a:ext cx="3105388" cy="2646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3F339-5215-B939-3048-C8C69DC4B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47531" y="3337085"/>
            <a:ext cx="810101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5CC13-5140-DE4A-A253-99D3ED107800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E24F4-A538-6183-923E-ABE990D6C4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92649" y="3337085"/>
            <a:ext cx="121515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C352E-1632-7284-CDAA-6A9598080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42818" y="3337085"/>
            <a:ext cx="810101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5C142-1090-4240-B557-764DAC51C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687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360025" rtl="0" eaLnBrk="1" latinLnBrk="0" hangingPunct="1">
        <a:lnSpc>
          <a:spcPct val="90000"/>
        </a:lnSpc>
        <a:spcBef>
          <a:spcPct val="0"/>
        </a:spcBef>
        <a:buNone/>
        <a:defRPr sz="1260" b="0" i="0" kern="1200">
          <a:solidFill>
            <a:schemeClr val="tx1"/>
          </a:solidFill>
          <a:latin typeface="Montserrat" pitchFamily="2" charset="77"/>
          <a:ea typeface="+mj-ea"/>
          <a:cs typeface="+mj-cs"/>
        </a:defRPr>
      </a:lvl1pPr>
    </p:titleStyle>
    <p:bodyStyle>
      <a:lvl1pPr marL="90006" indent="-90006" algn="l" defTabSz="360025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2" kern="1200">
          <a:solidFill>
            <a:schemeClr val="tx1"/>
          </a:solidFill>
          <a:latin typeface="+mn-lt"/>
          <a:ea typeface="+mn-ea"/>
          <a:cs typeface="+mn-cs"/>
        </a:defRPr>
      </a:lvl1pPr>
      <a:lvl2pPr marL="270019" indent="-90006" algn="l" defTabSz="360025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032" indent="-90006" algn="l" defTabSz="360025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044" indent="-90006" algn="l" defTabSz="360025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057" indent="-90006" algn="l" defTabSz="360025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070" indent="-90006" algn="l" defTabSz="360025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083" indent="-90006" algn="l" defTabSz="360025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096" indent="-90006" algn="l" defTabSz="360025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108" indent="-90006" algn="l" defTabSz="360025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360025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13" algn="l" defTabSz="360025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25" algn="l" defTabSz="360025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038" algn="l" defTabSz="360025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051" algn="l" defTabSz="360025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064" algn="l" defTabSz="360025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076" algn="l" defTabSz="360025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089" algn="l" defTabSz="360025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102" algn="l" defTabSz="360025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78E27C3-34F4-111F-385D-10068EADDA26}"/>
              </a:ext>
            </a:extLst>
          </p:cNvPr>
          <p:cNvSpPr/>
          <p:nvPr/>
        </p:nvSpPr>
        <p:spPr>
          <a:xfrm>
            <a:off x="421371" y="473928"/>
            <a:ext cx="2830876" cy="2798930"/>
          </a:xfrm>
          <a:prstGeom prst="roundRect">
            <a:avLst>
              <a:gd name="adj" fmla="val 12908"/>
            </a:avLst>
          </a:prstGeom>
          <a:solidFill>
            <a:srgbClr val="75758D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317500" dist="127000" dir="13500000" sx="99000" sy="99000" algn="br" rotWithShape="0">
              <a:prstClr val="black">
                <a:alpha val="30945"/>
              </a:prstClr>
            </a:outerShdw>
          </a:effectLst>
        </p:spPr>
        <p:txBody>
          <a:bodyPr rtlCol="0" anchor="ctr"/>
          <a:lstStyle/>
          <a:p>
            <a:pPr marL="135009" indent="-135009" algn="ctr">
              <a:buFont typeface="+mj-lt"/>
              <a:buAutoNum type="arabicPeriod"/>
              <a:defRPr/>
            </a:pPr>
            <a:endParaRPr lang="en-US" sz="709" kern="0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7DD364E-5562-6745-2488-5A6CB829D788}"/>
              </a:ext>
            </a:extLst>
          </p:cNvPr>
          <p:cNvSpPr>
            <a:spLocks/>
          </p:cNvSpPr>
          <p:nvPr/>
        </p:nvSpPr>
        <p:spPr>
          <a:xfrm>
            <a:off x="624637" y="661221"/>
            <a:ext cx="2424344" cy="2424345"/>
          </a:xfrm>
          <a:prstGeom prst="roundRect">
            <a:avLst>
              <a:gd name="adj" fmla="val 13414"/>
            </a:avLst>
          </a:prstGeom>
          <a:gradFill flip="none" rotWithShape="1">
            <a:gsLst>
              <a:gs pos="79000">
                <a:srgbClr val="75758D">
                  <a:lumMod val="75000"/>
                </a:srgbClr>
              </a:gs>
              <a:gs pos="7000">
                <a:srgbClr val="75758D">
                  <a:lumMod val="50000"/>
                </a:srgbClr>
              </a:gs>
            </a:gsLst>
            <a:lin ang="1800000" scaled="0"/>
            <a:tileRect/>
          </a:gradFill>
          <a:ln w="12700" cap="flat" cmpd="sng" algn="ctr">
            <a:noFill/>
            <a:prstDash val="solid"/>
            <a:miter lim="800000"/>
          </a:ln>
          <a:effectLst>
            <a:innerShdw blurRad="254000" dist="190500" dir="13500000">
              <a:srgbClr val="000000">
                <a:alpha val="40000"/>
              </a:srgbClr>
            </a:innerShdw>
          </a:effectLst>
        </p:spPr>
        <p:txBody>
          <a:bodyPr rtlCol="0" anchor="ctr"/>
          <a:lstStyle/>
          <a:p>
            <a:pPr algn="ctr">
              <a:defRPr/>
            </a:pPr>
            <a:endParaRPr lang="en-US" sz="709" kern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0D64134-7D9B-BBBE-A511-7A7FA09EDBC0}"/>
              </a:ext>
            </a:extLst>
          </p:cNvPr>
          <p:cNvSpPr/>
          <p:nvPr/>
        </p:nvSpPr>
        <p:spPr>
          <a:xfrm>
            <a:off x="799501" y="836086"/>
            <a:ext cx="2129492" cy="2129491"/>
          </a:xfrm>
          <a:prstGeom prst="roundRect">
            <a:avLst>
              <a:gd name="adj" fmla="val 10237"/>
            </a:avLst>
          </a:prstGeom>
          <a:solidFill>
            <a:srgbClr val="75758D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635000" dist="974786" dir="2700000" sx="57000" sy="57000" algn="tl" rotWithShape="0">
              <a:srgbClr val="FFFFFF"/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en-US" sz="709" kern="0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6BE7DD2-2CB5-CA23-B687-1693FA807968}"/>
              </a:ext>
            </a:extLst>
          </p:cNvPr>
          <p:cNvSpPr/>
          <p:nvPr/>
        </p:nvSpPr>
        <p:spPr>
          <a:xfrm>
            <a:off x="783673" y="839542"/>
            <a:ext cx="2129492" cy="2129491"/>
          </a:xfrm>
          <a:prstGeom prst="roundRect">
            <a:avLst>
              <a:gd name="adj" fmla="val 10237"/>
            </a:avLst>
          </a:prstGeom>
          <a:solidFill>
            <a:srgbClr val="75758D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317500" dist="152400" dir="13500000" sx="99000" sy="99000" algn="br" rotWithShape="0">
              <a:srgbClr val="9437FF">
                <a:alpha val="85000"/>
              </a:srgbClr>
            </a:outerShdw>
          </a:effectLst>
        </p:spPr>
        <p:txBody>
          <a:bodyPr rtlCol="0" anchor="ctr"/>
          <a:lstStyle/>
          <a:p>
            <a:pPr algn="ctr">
              <a:defRPr/>
            </a:pPr>
            <a:endParaRPr lang="en-US" sz="709" kern="0" dirty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2310019-3AE2-6F6F-8548-45BE19BDC967}"/>
              </a:ext>
            </a:extLst>
          </p:cNvPr>
          <p:cNvSpPr/>
          <p:nvPr/>
        </p:nvSpPr>
        <p:spPr>
          <a:xfrm>
            <a:off x="783673" y="839542"/>
            <a:ext cx="2129492" cy="2129491"/>
          </a:xfrm>
          <a:prstGeom prst="roundRect">
            <a:avLst>
              <a:gd name="adj" fmla="val 10237"/>
            </a:avLst>
          </a:prstGeom>
          <a:solidFill>
            <a:srgbClr val="75758D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709" kern="0" dirty="0">
              <a:solidFill>
                <a:srgbClr val="FFFFFF"/>
              </a:solidFill>
              <a:latin typeface="Calibri" panose="020F0502020204030204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 Model 16" descr="Human brain">
                <a:extLst>
                  <a:ext uri="{FF2B5EF4-FFF2-40B4-BE49-F238E27FC236}">
                    <a16:creationId xmlns:a16="http://schemas.microsoft.com/office/drawing/2014/main" id="{6272B8BE-A51E-3075-6894-3FCA106479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49514288"/>
                  </p:ext>
                </p:extLst>
              </p:nvPr>
            </p:nvGraphicFramePr>
            <p:xfrm>
              <a:off x="1123106" y="1132740"/>
              <a:ext cx="1482282" cy="153618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82282" cy="1536182"/>
                    </a:xfrm>
                    <a:prstGeom prst="rect">
                      <a:avLst/>
                    </a:prstGeom>
                  </am3d:spPr>
                  <am3d:camera>
                    <am3d:pos x="0" y="0" z="6931237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954572" d="1000000"/>
                    <am3d:preTrans dx="0" dy="-1793152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106452" ay="90059" az="1078158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2869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 Model 16" descr="Human brain">
                <a:extLst>
                  <a:ext uri="{FF2B5EF4-FFF2-40B4-BE49-F238E27FC236}">
                    <a16:creationId xmlns:a16="http://schemas.microsoft.com/office/drawing/2014/main" id="{6272B8BE-A51E-3075-6894-3FCA106479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3106" y="1132740"/>
                <a:ext cx="1482282" cy="15361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1614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8" presetClass="emph" presetSubtype="128" accel="20000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3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Blue-Yellow-Calibri">
  <a:themeElements>
    <a:clrScheme name="Custom 1">
      <a:dk1>
        <a:srgbClr val="202020"/>
      </a:dk1>
      <a:lt1>
        <a:srgbClr val="FFFFFF"/>
      </a:lt1>
      <a:dk2>
        <a:srgbClr val="75758D"/>
      </a:dk2>
      <a:lt2>
        <a:srgbClr val="EAEAEA"/>
      </a:lt2>
      <a:accent1>
        <a:srgbClr val="9437FF"/>
      </a:accent1>
      <a:accent2>
        <a:srgbClr val="7980FF"/>
      </a:accent2>
      <a:accent3>
        <a:srgbClr val="259899"/>
      </a:accent3>
      <a:accent4>
        <a:srgbClr val="FDBE48"/>
      </a:accent4>
      <a:accent5>
        <a:srgbClr val="F67E00"/>
      </a:accent5>
      <a:accent6>
        <a:srgbClr val="D6272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1" id="{DC553FDF-1583-2B4B-8639-0BB35FF7CEDE}" vid="{9BE832F5-5DAD-254A-8861-AF76F0F086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Montserrat</vt:lpstr>
      <vt:lpstr>Montserrat Black</vt:lpstr>
      <vt:lpstr>Montserrat Medium</vt:lpstr>
      <vt:lpstr>Montserrat SemiBold</vt:lpstr>
      <vt:lpstr>Blue-Yellow-Calibri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Vincent Lim</dc:creator>
  <cp:lastModifiedBy>Vincent Lim</cp:lastModifiedBy>
  <cp:revision>1</cp:revision>
  <dcterms:created xsi:type="dcterms:W3CDTF">2024-05-28T15:41:03Z</dcterms:created>
  <dcterms:modified xsi:type="dcterms:W3CDTF">2024-05-28T17:40:28Z</dcterms:modified>
</cp:coreProperties>
</file>

<file path=docProps/thumbnail.jpeg>
</file>